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7" r:id="rId10"/>
    <p:sldId id="268" r:id="rId11"/>
    <p:sldId id="266" r:id="rId12"/>
    <p:sldId id="262" r:id="rId13"/>
    <p:sldId id="269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6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68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9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2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1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2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26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65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6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58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96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4D4DB-32D8-48A4-AB6B-23B03E495F4A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590BC-26E7-4188-9A60-6B0C04A9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38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578427"/>
            <a:ext cx="2553985" cy="1447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2819400"/>
            <a:ext cx="6477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Cervical Specific Protocol and Results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300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Meniere’s Patients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Followed for a Minimum of Six Years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Michael T. Burcon, B.Ph., D.C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Meniere’s Research Institute</a:t>
            </a: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Burcon Chiropractic</a:t>
            </a: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Grand Rapids, MI USA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980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46868"/>
            <a:ext cx="6096000" cy="3514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2401"/>
            <a:ext cx="906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Upper Cervical Correction</a:t>
            </a:r>
          </a:p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Unilateral Meniere’s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1600" y="4861593"/>
            <a:ext cx="64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Four Atlas Listings: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Anterior and Superior on the Right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Anterior and Superior on the Left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Posterior and Inferior on the Right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Posterior and Inferior on the Left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90% Posterior and Inferior on the Opposite Side of Problem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46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953" y="2133600"/>
            <a:ext cx="6293047" cy="47243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133599"/>
            <a:ext cx="2850951" cy="47243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3" y="4648200"/>
            <a:ext cx="1078751" cy="99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609600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Films Demonstrating Correction of C5 Subluxation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73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988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8382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Invitation:</a:t>
            </a:r>
          </a:p>
          <a:p>
            <a:pPr algn="ctr"/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Demonstrating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protocol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tomorrow,</a:t>
            </a:r>
          </a:p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June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3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from 14:00 – 16:00, </a:t>
            </a:r>
          </a:p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Club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Lounge meeting room on 26th floor of Grand Intercontinental Seoul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Parnas.</a:t>
            </a:r>
          </a:p>
          <a:p>
            <a:pPr algn="ctr"/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you could bring a Meniere’s patient, </a:t>
            </a:r>
          </a:p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would be great!</a:t>
            </a:r>
          </a:p>
          <a:p>
            <a:pPr algn="ctr"/>
            <a:endParaRPr lang="en-US" sz="3200" b="1" dirty="0"/>
          </a:p>
          <a:p>
            <a:pPr algn="ctr"/>
            <a:endParaRPr lang="en-US" sz="3200" b="1" dirty="0" smtClean="0"/>
          </a:p>
          <a:p>
            <a:pPr algn="ctr"/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06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76201"/>
            <a:ext cx="9067800" cy="7046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HYPOTHESIS: </a:t>
            </a:r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Cervical Subluxation Complex will create </a:t>
            </a:r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combination of the following 8 Lesions: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Auditory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tube dysfunction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Near the opening in the nasopharynx caused by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atlas/axis 	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subluxation    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B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Near the opening in the middle ear via tensor vili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palatina 	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muscle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torqueing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CNV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Traction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CNVIII  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Insufficient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blood supply to the inner ear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A.  Cork in the bottle syndrome causing venous backflow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B.  Less blood flow in the vertebral artery on side of the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affected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Chronic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CSF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 jets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 the fourth ventricle 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Confusion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Vestibular nuclei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Irritation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nerve supply to the endolymphatic sac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76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914400"/>
            <a:ext cx="632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Meniere’s Disease is a Syndrome Caused by Whiplash/Concussion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509" y="2379965"/>
            <a:ext cx="6104762" cy="24968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1" y="4876800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Translation         Anterior Head Carriage       Head Tilt</a:t>
            </a:r>
          </a:p>
          <a:p>
            <a:pPr algn="ctr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Meniere’s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patients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 one, two or all three of these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presentations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8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09600"/>
            <a:ext cx="777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takes an average of 15 years </a:t>
            </a:r>
          </a:p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the time of the trauma </a:t>
            </a:r>
          </a:p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the onset of symptoms.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343" y="2743200"/>
            <a:ext cx="5980913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54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371600"/>
            <a:ext cx="4038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Harvey Lillard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Black male janitor presented with almost total deafness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history:  He was working in a stooped, cramped position when he felt something pop and heard a crack in his neck, immediately losing his hearing. </a:t>
            </a:r>
          </a:p>
          <a:p>
            <a:pPr algn="ctr"/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D.D. Palmer, D.C., Magnetic Healer 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Discovered a bump on the back of Mr. Lillard’s neck at the level of C2 (Axis)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Performed the first chiropractic adjustment, restoring Harvey’s hearing.</a:t>
            </a: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827" y="1254482"/>
            <a:ext cx="2206625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4038600"/>
            <a:ext cx="17494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19200" y="228600"/>
            <a:ext cx="708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 18, 1895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0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76400"/>
            <a:ext cx="2822575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43000" y="1676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951132"/>
            <a:ext cx="4953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 of DD Palmer</a:t>
            </a:r>
          </a:p>
          <a:p>
            <a:pPr algn="ctr"/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Took over Palmer Chiropractic College from his father.</a:t>
            </a:r>
          </a:p>
          <a:p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Started researching upper cervical specific chiropractic in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1931 until his death in 1961.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resumed his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in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1999, specializing in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Meniere’s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am looking for an MD to coauthor paper for presentation at the International Meniere’s Symposium in Paris in 2020.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304800"/>
            <a:ext cx="7851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BJ Palmer, DC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52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990600"/>
            <a:ext cx="81534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Cervical Specific Chiropractic Protocol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history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Posture analysis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Thermography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 length inequality tests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Pattern work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Cervical x-ray analysis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Adjustments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Resting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Rechecking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Return in 2 to 5 days for post check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6588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5266"/>
            <a:ext cx="9144000" cy="3686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5" y="13143"/>
            <a:ext cx="3017715" cy="2255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1" y="2725739"/>
            <a:ext cx="876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Left Thermocouple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~  Delta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~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Right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Thermocouple ~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Right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Meniere’s Pre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Adjustment   ~    Post Adjustment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6330" y="0"/>
            <a:ext cx="248626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THERMOGRAPHY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BJ Palmer, DC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300" y="902732"/>
            <a:ext cx="2527300" cy="1823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869" y="71137"/>
            <a:ext cx="3487932" cy="265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27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266134"/>
            <a:ext cx="3124197" cy="55918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500489"/>
            <a:ext cx="2819400" cy="33575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497578"/>
            <a:ext cx="3200400" cy="33604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68" y="1905001"/>
            <a:ext cx="263072" cy="381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29" y="3140004"/>
            <a:ext cx="376866" cy="4469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" y="534952"/>
            <a:ext cx="9067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 Length Discrepancy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Tests ~ Cervical Syndrome Test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1266134"/>
            <a:ext cx="6019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 tilt will make you dizzy.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body has two spinal gyroscopes: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one:  Occiput/Atlas/Axis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Bottom one:  L5/Sacrum/Ilium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Innate Intelligence of body will protect the brainstem at all costs,</a:t>
            </a:r>
          </a:p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acrificing the lower extremities.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Chiropractors balance the legs by balancing the skull on the neck.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is done by specifically adjusting the upper cervicals.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51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9144000" cy="5273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85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Side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Posture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Adjustment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Atlas &amp;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Axis ~ Posterior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Adjustment in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Lower Cervicals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06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1996</TotalTime>
  <Words>470</Words>
  <Application>Microsoft Office PowerPoint</Application>
  <PresentationFormat>On-screen Show (4:3)</PresentationFormat>
  <Paragraphs>97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Mike</dc:creator>
  <cp:lastModifiedBy>Dr Mike</cp:lastModifiedBy>
  <cp:revision>40</cp:revision>
  <dcterms:created xsi:type="dcterms:W3CDTF">2016-04-28T14:16:12Z</dcterms:created>
  <dcterms:modified xsi:type="dcterms:W3CDTF">2016-05-14T18:23:40Z</dcterms:modified>
</cp:coreProperties>
</file>